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3DAA1-E3D0-4A45-8975-09C69E20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9277D6-383E-4E1D-B49A-880D200E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B39-D53E-43D3-9096-4B6D24D8DF4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201ACA-8259-45C9-A1B5-FF080D75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9F58FE-7E32-4E70-8C99-3E5DD201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DC66-78F3-4B77-8A83-307A5453C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81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D89E5D-9861-46A9-99E7-66DA4138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371C07-2C12-434E-AFD8-320FCE9F6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36397-7AAB-4251-B5D9-DF9AC718A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00B39-D53E-43D3-9096-4B6D24D8DF4E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EC19C9-BAB7-41F4-93F4-742012914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4F9F17-86E1-4A57-8F88-13F19889E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6DC66-78F3-4B77-8A83-307A5453C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91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55B686-B2D9-40A6-A21F-159DBBBE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FE8485-EE46-4EFA-8730-8A7A0ABB8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65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CAE781-5402-463F-8CC9-2BDB6409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C6AED8-C94E-4502-A75E-00873F8C34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73A666-EEAC-42F5-AEDD-4F5D08D2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88546D-F456-4839-BFD2-410194826C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9E8751-359C-4BB6-92EA-37192CB6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19DE50-FE6D-4FD0-B398-413C829753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1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226309-AF70-4EFC-B619-F72E063E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03B53-C411-4931-8ED3-66083E6963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86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878B78-9204-461E-9698-F1F77917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8CAFBE-140E-4D8D-A385-A2AA3DCB1A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4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3839D0-F218-45D5-96D7-5FD26BF8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7D03AF-3EEC-49E5-942E-147F6272ED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6D271D-B78B-4F14-8B89-2FDEE6D0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E8940F-79E2-4E01-A786-52F503768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07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732ED0-C9A4-4913-9E76-1DA1686B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BAF144-1305-4619-91BB-599CB8C9ED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64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41F07B-E927-47B0-9851-D40F0009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35C989-C2C5-40D6-9BB8-A5592AEC59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5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3D8C31-05AD-4F7F-A5EE-7DDF8618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636443-63D9-4733-917C-B3739F62C8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4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B07EF9-DBD5-4EB4-83DE-84482B7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B87487-89DD-4ECC-BB21-E70F565BC2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1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14A130-9981-4AD2-9F1F-C33F887B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C5FAA2-5C19-4F6E-BB32-5B75DC1E0F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94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A8D39D-BCCD-4F22-B6A5-B2EC14CC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E921D8-DA32-448A-B4C7-73608C6A7C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0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D42FF0-274D-4ECA-89C2-E9FA9EA7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225FF2-8DEA-4218-AE00-6628483146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09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9335D6-C7B1-487F-A356-151BD0EC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46465C-298D-4564-BA79-AC803977FC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9D8A39-F6F3-4387-810E-A6CCC025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1E74A1-7970-4318-998C-9F8B899E51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74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83EBD4-F38A-41D9-88F4-2688A29E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216D95-8BF5-4283-8F41-D89375A30C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E13C91-2AC7-448A-9D77-55C2FEB4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4287A7-391F-4E59-955D-BC73E943F3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09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1F998C-6234-4FCC-AA20-DA70D3ED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07E8F8-C5D4-4EFE-BA1F-61976F203F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16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BD33DD-6B97-4510-8747-83590444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68E248-CD7D-4792-B5CE-6181146661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98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583394-2A35-44D0-9508-FFCA312C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B48517-7855-4D4E-97CC-65D6CCC369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5BDE97-861E-4C7A-B364-A5DC913C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D953AD-F0CF-433F-8B54-2B672A1D77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97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BC452E-7ADA-4CB8-BD1F-7A68D352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F180B0-7EA8-4172-AD47-6AC8DEF0C2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12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020824-7007-4287-B3C8-175860BB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857401-C0FA-41DA-91B4-FC7D57DFAF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89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04ED3A-5274-4B2A-BF35-9E13A5E8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9F245A-C8D7-492D-8F31-F854DB5FC1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75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3BA9C1-42EF-4DD9-9675-40136E52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BC3BBA-B5F1-4765-9879-2FE669ED4C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3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174EF8-9B2F-4F9B-B465-31C09C62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358AA0-27A4-4DD7-8BC8-AA833022CC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76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610484-1E0A-4383-B8BA-46426BA3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E1C383-786D-40A1-BF1D-7D9DC3ACF4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66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1A11B0-7F35-49BA-BD98-A51641CB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531C37-EEC8-4CC8-ADDD-C677D1752D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56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DD9875-90FF-4FC4-86AA-21782ED8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21CF6D-6309-435B-81CA-A29E736480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58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47F291-8F45-42FE-9679-811944B7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8025D3-F819-4464-9D57-80AF5712B8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56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A15261-E4BA-40AD-9536-D2D62214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7A8ECA-E2EB-4DC6-9164-C863A76C66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8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CB480E-AFAC-473F-8539-360A80F7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D4551E-60A2-4E14-97F9-EC5CB81511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7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D8C17A-4AA3-422B-9618-4AE2DA98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EC7259-CD69-4D08-99C5-72F4AD9C87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4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DAF34D-9330-4C1E-9858-59A908E6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B5E445-6BD9-4483-951C-63DDB3E0F7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CB58C4-4632-4E84-A30C-8C46582F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1351E-88E7-4543-A24A-526658BCE7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34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F4937F-3D26-469C-B77A-DDD4B028C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FFF56-0B5F-47EA-9E5A-60B0915B15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8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CDBAB9-5DC3-401E-9794-843E110D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NeXpose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6AF184-6E01-47C4-A69E-6B709729E2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82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AE26F2-A87E-4666-88E6-581DDD26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99206A-23F6-416C-A072-39BE99757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22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0DF6A4-F2DC-482B-AF53-2D69054C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AD592A-5B6D-4744-99DC-6041E4D9CE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86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307FC9-DE2D-4C76-B8EA-0F63278C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6AECCD-5329-4052-A8D1-F5EEE0B5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41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DB1DFB-52D7-4745-BA08-EB0A5BB1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57CDA0-35A8-4FBD-8DE9-D27B08B0D9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04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443869-40CB-4877-8D50-AB58A5FB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250BEA-2925-4001-AF31-4EB0228D83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2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7FCB52-9A12-49BE-AC16-D13F7813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97DBE3-4D7F-4B5A-894D-F75506C597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30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F4BB88-386F-4A51-AD87-0E12BE45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316949-629D-415D-878B-7BE04DB06A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46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E3B086-09FD-46EF-8E9E-1B80AAC8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BAE706-384D-4CA5-A74E-378566D133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90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652768-3F88-4FBC-855D-A63F4DAD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F98A51-6853-4243-AF99-A1489CD132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70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B554B9-BDAA-47B3-8B75-52DDA570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8975A7-B518-4CE9-ABB3-D6A5A12E85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86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649A13-7DB9-49AE-B2ED-A688617C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A7D50D-DCD4-47B6-8518-42E29F38C1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02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6C2A28-7029-43CE-8E8B-0320BB28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848160-AA71-4F17-9A45-A39FD09AC0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34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3F91BC-E30B-483B-87E0-0C55A981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A197B-D86E-4EE2-A92F-CFCBB68F92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11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26161E-C484-4025-8BB3-9CDB05E1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2023B9-CC1E-4DF2-A014-F4256006C8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63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91DAA5-3120-40D6-923D-BB160B0F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C7B978-B0BB-432B-8C1B-D85E7A71ED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4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1B35FB-A986-4346-AD1C-8ED440BA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BDC5D1-D769-445C-A950-5335D83FB6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D88B9B-9D25-4AB7-B3FA-F40FD9A3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692094-1B30-42A4-A74F-E7E36C9A3D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54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33C6BF-AAA2-4A0C-878F-572DB40B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BCD5B3-E66E-4354-B69D-5BD8C4FFFF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38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0EA89D-FEA4-4413-8A3D-3A4E6D35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721F7A-3FB0-4EF4-B7F2-BCA521ADCE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32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512683-95FB-4756-A77A-5465F87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C900BD-B8D0-486E-8B63-50F2578B7F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89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49EE7E-CE28-4D8A-8F4E-B2538258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F9BA8D-2E53-4FF0-BD2D-4F307F0419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30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4C32AE-A825-4B90-B213-203E951B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8D397D-A45E-43BA-8E5D-9979D02C4C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10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C0AB8A-4E71-4DFD-AC90-C56D353F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>
                <a:solidFill>
                  <a:srgbClr val="FF0000"/>
                </a:solidFill>
              </a:rPr>
              <a:t>过滤表达式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6C4064-D605-43C8-A651-F4F22053D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59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E15048-C6C9-4751-87C3-1BAEA2A3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solidFill>
                  <a:srgbClr val="FF0000"/>
                </a:solidFill>
              </a:rPr>
              <a:t>追踪</a:t>
            </a:r>
            <a:r>
              <a:rPr lang="en-US" altLang="zh-CN" sz="3600">
                <a:solidFill>
                  <a:srgbClr val="FF0000"/>
                </a:solidFill>
              </a:rPr>
              <a:t>TCP</a:t>
            </a:r>
            <a:r>
              <a:rPr lang="zh-CN" altLang="en-US" sz="3600">
                <a:solidFill>
                  <a:srgbClr val="FF0000"/>
                </a:solidFill>
              </a:rPr>
              <a:t>流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67FBCF-5F8F-44B5-9FD3-241AD41659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49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2AA21A-F6EE-48FB-B09B-60FDD87F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solidFill>
                  <a:srgbClr val="FF0000"/>
                </a:solidFill>
              </a:rPr>
              <a:t>协议统计分析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08B792-CFBA-48CF-B911-E79F99646D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78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2E3AC1-5B01-4081-84E2-0CCCA38F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0C0FD0-E220-4026-9C19-57F3767C6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57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53903E-6220-48A8-91B2-45FA553B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B4632F-FE8D-47CB-9922-0B31DBC92D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30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D2C8D6-0235-49B0-8C59-765B263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423290-ED76-4613-A2F2-A860EFDF33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43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CCE82E-FE73-4191-A384-DF13A521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2B0F24-3011-41BB-8ABD-62E3E75C48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68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9EFAC44-2AEF-4979-BC0D-5D09D62C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A164F-BA77-4B0E-9BFA-CA640C1180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77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AD1EE8-08AC-4031-9F32-B27F83E8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EC2096-5D5F-4129-A14D-AC51D1B602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56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C4909E-A643-4B14-BB9E-6FC6CA9A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624229-C612-45A7-A4FF-E99D008B88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32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C6F021-B764-4BAD-A218-0A6387BF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40992E-AAE6-4421-BAA1-225C55B159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3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59EBC6-2402-48AC-9403-79630EF2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AA5A86-F2C9-4228-BFE3-BEEA1125C5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45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全屏显示(4:3)</PresentationFormat>
  <Paragraphs>5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NeXpose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过滤表达式</vt:lpstr>
      <vt:lpstr>追踪TCP流</vt:lpstr>
      <vt:lpstr>协议统计分析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2021-10-24T23:21:45Z</dcterms:created>
  <dcterms:modified xsi:type="dcterms:W3CDTF">2021-10-24T23:21:45Z</dcterms:modified>
</cp:coreProperties>
</file>